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ShowLst>
    <p:custShow name="I simboli Giapponesi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custShow id="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3EE"/>
    <a:srgbClr val="E93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AB8ED-E257-4EB3-BC7B-5D35985BE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B0B781-CC56-4D58-9E3C-FB2501247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082D34-F8CE-49F1-ADA4-D18775D8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F4D7-E54F-4B37-9B9C-5A9226C3EE97}" type="datetimeFigureOut">
              <a:rPr lang="it-IT" smtClean="0"/>
              <a:t>15/04/2021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530F91-CA9E-4476-AFF3-3157E031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50AD17-B39D-4B3C-A64E-4AA3E434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DA3A-E0D9-41C6-8DEC-91FD9754B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82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7C21D9-B995-4A77-80FD-3D6DB6C5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B4480A-535C-445A-843B-CA4371148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33FB27-5745-4E5D-B489-68883936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F4D7-E54F-4B37-9B9C-5A9226C3EE97}" type="datetimeFigureOut">
              <a:rPr lang="it-IT" smtClean="0"/>
              <a:t>15/04/2021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251CCB-B853-4007-8B0D-9588773A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241107-DA7C-4E18-8C72-2E431E9D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DA3A-E0D9-41C6-8DEC-91FD9754B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02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A8C672B-BBC6-4AF2-A2B1-383FBC8DE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2059A5-ABB4-4DA7-A199-063BD37E2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6ADE9A-9D3C-4195-865D-80D078F1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F4D7-E54F-4B37-9B9C-5A9226C3EE97}" type="datetimeFigureOut">
              <a:rPr lang="it-IT" smtClean="0"/>
              <a:t>15/04/2021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478F09-CE18-4423-88DC-1556F669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003052-C65A-4BA4-A033-80B5F91A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DA3A-E0D9-41C6-8DEC-91FD9754B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78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1898B3-E98B-41C6-8E2C-3DCA7190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D25C4F-EC08-44C4-977A-D0EF1EF32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476785-03CC-422D-A37B-AC5E8CE5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F4D7-E54F-4B37-9B9C-5A9226C3EE97}" type="datetimeFigureOut">
              <a:rPr lang="it-IT" smtClean="0"/>
              <a:t>15/04/2021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E3EB6E-7066-4E80-A23F-DFB0E75D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96E3F5-EC3F-4B98-B656-200997F9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DA3A-E0D9-41C6-8DEC-91FD9754B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85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573588-5E3A-4C32-8E76-8D98FDF1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FD79C3-B5D8-483D-9A46-190CB55FB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921257-F73E-43FA-9401-09BFB3CD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F4D7-E54F-4B37-9B9C-5A9226C3EE97}" type="datetimeFigureOut">
              <a:rPr lang="it-IT" smtClean="0"/>
              <a:t>15/04/2021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758D46-812D-4010-B0A5-F03F5E23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FA7AF8-FB66-4694-B24F-21ED9B59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DA3A-E0D9-41C6-8DEC-91FD9754B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31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F732D-42B0-4D28-B45A-A617D5AA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9DF557-F994-47C4-8BA6-BCDEF40CD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D7E9F4-D876-4D85-942B-D865AEF04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8DD29E-9F30-48A9-A1DF-80C29F30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F4D7-E54F-4B37-9B9C-5A9226C3EE97}" type="datetimeFigureOut">
              <a:rPr lang="it-IT" smtClean="0"/>
              <a:t>15/04/2021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4B8C37-CBC9-4508-A59C-6D14364F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AB580E-8DD8-4623-A41E-8F67D276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DA3A-E0D9-41C6-8DEC-91FD9754B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92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8486AB-2063-4973-88B3-0BA788FA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AE3061-39DC-4FAE-9E62-B456299E2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FDAA4A-56EE-4139-9EE9-2C5725D16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3ECA5F-FC85-43B3-AED6-C7AA89A66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EC0B9F-D33D-4178-B063-752CC9C5A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A0BE1F-C4C1-41FC-9EFA-EB335EB8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F4D7-E54F-4B37-9B9C-5A9226C3EE97}" type="datetimeFigureOut">
              <a:rPr lang="it-IT" smtClean="0"/>
              <a:t>15/04/2021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95A11F2-8D3E-4983-870C-D34F4D48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DD8A96E-F3CF-4DE1-B822-D5F00876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DA3A-E0D9-41C6-8DEC-91FD9754B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9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4B602C-943D-4494-9C1B-89791464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528853-96B9-4AD9-BF06-ED7FACF7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F4D7-E54F-4B37-9B9C-5A9226C3EE97}" type="datetimeFigureOut">
              <a:rPr lang="it-IT" smtClean="0"/>
              <a:t>15/04/2021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D38884-F603-49B8-905A-8FE462DA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2C086-C216-4145-958A-867E9AB2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DA3A-E0D9-41C6-8DEC-91FD9754B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0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0095C66-B4C4-43D2-8504-25A8BF10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F4D7-E54F-4B37-9B9C-5A9226C3EE97}" type="datetimeFigureOut">
              <a:rPr lang="it-IT" smtClean="0"/>
              <a:t>15/04/2021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ECC776F-8C78-48DB-B639-EC6AC7FD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00DA71-5AEA-4E9B-8655-32E5A108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DA3A-E0D9-41C6-8DEC-91FD9754B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21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D1B8E-6A06-4134-90E8-907BB638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36AC44-E389-47F5-91B2-2ABC4257F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349875-5DCC-49CC-AF90-FC4CAC3CF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715689-4C1B-4F35-9170-62AD2576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F4D7-E54F-4B37-9B9C-5A9226C3EE97}" type="datetimeFigureOut">
              <a:rPr lang="it-IT" smtClean="0"/>
              <a:t>15/04/2021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F49297-C764-40DA-989F-891FE53C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38D93C-B8FA-4402-B37B-1836D316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DA3A-E0D9-41C6-8DEC-91FD9754B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18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5E1BF5-094F-4D41-9CD2-5C559177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1F84B4D-224F-4066-B9CB-FA6B54430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6227989-3728-41AB-A58E-FD26E82FA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56B2CA1-6B01-4A2F-B936-53FFA967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F4D7-E54F-4B37-9B9C-5A9226C3EE97}" type="datetimeFigureOut">
              <a:rPr lang="it-IT" smtClean="0"/>
              <a:t>15/04/2021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D77F09-E29F-48E3-9578-74F4A094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57508F-6D5F-4D23-94DA-66D8FFAB8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FDA3A-E0D9-41C6-8DEC-91FD9754B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75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4B483E2-18AC-4FEB-B11E-3BF8B9BC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EE4337-4DE7-40EB-9FE9-407D81D44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74F2C2-75DF-4F9A-912D-18088156E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6F4D7-E54F-4B37-9B9C-5A9226C3EE97}" type="datetimeFigureOut">
              <a:rPr lang="it-IT" smtClean="0"/>
              <a:t>15/04/2021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CE8728-0A4F-4FB7-BB12-89934DB6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338864-3F77-405E-837D-209ABAB30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FDA3A-E0D9-41C6-8DEC-91FD9754BA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2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D1EDFA-CEAD-496F-AF2F-2BD43A911C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  <a:latin typeface="Algerian" panose="04020705040A02060702" pitchFamily="82" charset="0"/>
              </a:rPr>
              <a:t>I simboli più importanti del Sol Levante e il loro significato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902A0D-2BD2-440C-B3D3-DD7ADBEF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08" y="3723028"/>
            <a:ext cx="4021584" cy="2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3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2"/>
    </mc:Choice>
    <mc:Fallback>
      <p:transition spd="slow" advTm="1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896D89-5005-43A4-A1C0-31593B9F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b="0" i="1" dirty="0">
                <a:solidFill>
                  <a:srgbClr val="333333"/>
                </a:solidFill>
                <a:effectLst/>
                <a:latin typeface="Arimo"/>
              </a:rPr>
            </a:br>
            <a:r>
              <a:rPr lang="it-IT" sz="4000" b="0" i="1" dirty="0">
                <a:solidFill>
                  <a:srgbClr val="333333"/>
                </a:solidFill>
                <a:effectLst/>
                <a:latin typeface="Bernard MT Condensed" panose="02050806060905020404" pitchFamily="18" charset="0"/>
              </a:rPr>
              <a:t>Nella cultura giapponese, la comunicazione indiretta è molto diffusa, ed è per questo che i simboli sono sempre presenti nella vita quotidiana.</a:t>
            </a:r>
            <a:br>
              <a:rPr lang="it-IT" sz="4000" b="0" i="1" dirty="0">
                <a:solidFill>
                  <a:srgbClr val="333333"/>
                </a:solidFill>
                <a:effectLst/>
                <a:latin typeface="Bernard MT Condensed" panose="02050806060905020404" pitchFamily="18" charset="0"/>
              </a:rPr>
            </a:br>
            <a:br>
              <a:rPr lang="it-IT" sz="4000" b="0" i="0" dirty="0">
                <a:solidFill>
                  <a:srgbClr val="333333"/>
                </a:solidFill>
                <a:effectLst/>
                <a:latin typeface="Bernard MT Condensed" panose="02050806060905020404" pitchFamily="18" charset="0"/>
              </a:rPr>
            </a:br>
            <a:endParaRPr lang="it-IT" sz="4000" dirty="0">
              <a:latin typeface="Bernard MT Condensed" panose="02050806060905020404" pitchFamily="18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5BA8F9-B6DF-4645-99A1-BD4FFC630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 simboli giapponesi hanno da sempre affascinato l’osservatore occidentale. La cultura popolare, caratterizzata anche dai famosi anime, manga, storie di spettri e fantasmi, è molto spesso densa di simbologia. </a:t>
            </a:r>
          </a:p>
          <a:p>
            <a:pPr marL="0" indent="0">
              <a:buNone/>
            </a:pPr>
            <a:r>
              <a:rPr lang="it-IT" dirty="0"/>
              <a:t>Vediamone insieme qualcuno: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F00F282-6E47-4C6F-89E6-E78207A1D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err="1"/>
              <a:t>Maneki</a:t>
            </a:r>
            <a:r>
              <a:rPr lang="it-IT" dirty="0"/>
              <a:t> </a:t>
            </a:r>
            <a:r>
              <a:rPr lang="it-IT" dirty="0" err="1"/>
              <a:t>Neko</a:t>
            </a:r>
            <a:r>
              <a:rPr lang="it-IT" dirty="0"/>
              <a:t> 	Farfalla</a:t>
            </a:r>
          </a:p>
          <a:p>
            <a:r>
              <a:rPr lang="it-IT" dirty="0" err="1"/>
              <a:t>Kokeshi</a:t>
            </a:r>
            <a:r>
              <a:rPr lang="it-IT" dirty="0"/>
              <a:t>		Libellula </a:t>
            </a:r>
          </a:p>
          <a:p>
            <a:r>
              <a:rPr lang="it-IT" dirty="0"/>
              <a:t>Torii			Crisantemo</a:t>
            </a:r>
          </a:p>
          <a:p>
            <a:r>
              <a:rPr lang="it-IT" dirty="0" err="1"/>
              <a:t>Kaeru</a:t>
            </a:r>
            <a:r>
              <a:rPr lang="it-IT" dirty="0"/>
              <a:t> </a:t>
            </a:r>
          </a:p>
          <a:p>
            <a:r>
              <a:rPr lang="it-IT" dirty="0"/>
              <a:t>Koi </a:t>
            </a:r>
          </a:p>
          <a:p>
            <a:r>
              <a:rPr lang="it-IT" dirty="0"/>
              <a:t>Gru </a:t>
            </a:r>
          </a:p>
          <a:p>
            <a:r>
              <a:rPr lang="it-IT" dirty="0"/>
              <a:t>Sakura </a:t>
            </a:r>
          </a:p>
          <a:p>
            <a:r>
              <a:rPr lang="it-IT" dirty="0" err="1"/>
              <a:t>Domoe</a:t>
            </a:r>
            <a:r>
              <a:rPr lang="it-IT" dirty="0"/>
              <a:t> e </a:t>
            </a:r>
            <a:r>
              <a:rPr lang="it-IT" dirty="0" err="1"/>
              <a:t>Mitsudomoe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94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13"/>
    </mc:Choice>
    <mc:Fallback>
      <p:transition spd="slow" advTm="19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08B0C35-E1AB-4BF9-9AD0-A9CB48CEE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31757"/>
            <a:ext cx="5157787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 </a:t>
            </a:r>
            <a:r>
              <a:rPr lang="it-IT" sz="4000" dirty="0">
                <a:solidFill>
                  <a:schemeClr val="tx1"/>
                </a:solidFill>
              </a:rPr>
              <a:t>Gatto </a:t>
            </a:r>
            <a:r>
              <a:rPr lang="it-IT" sz="4000" dirty="0" err="1">
                <a:solidFill>
                  <a:schemeClr val="tx1"/>
                </a:solidFill>
              </a:rPr>
              <a:t>Maneki</a:t>
            </a:r>
            <a:r>
              <a:rPr lang="it-IT" sz="4000" dirty="0">
                <a:solidFill>
                  <a:schemeClr val="tx1"/>
                </a:solidFill>
              </a:rPr>
              <a:t> </a:t>
            </a:r>
            <a:r>
              <a:rPr lang="it-IT" sz="4000" dirty="0" err="1">
                <a:solidFill>
                  <a:schemeClr val="tx1"/>
                </a:solidFill>
              </a:rPr>
              <a:t>Neko</a:t>
            </a:r>
            <a:r>
              <a:rPr lang="it-IT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9C47BA5-9624-4697-831A-25170EED2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297712"/>
            <a:ext cx="5157787" cy="2131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È un porta fortuna e i suoi colori tradizionali sono bianco a macchie nere. Il bianco simboleggia la purezza e il nero combatte la negatività e porta salute.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3D883A3-6F39-42D2-9020-3731FF695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3505176"/>
            <a:ext cx="5183188" cy="560866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4000" dirty="0"/>
              <a:t>Bambole </a:t>
            </a:r>
            <a:r>
              <a:rPr lang="it-IT" sz="4000" dirty="0" err="1"/>
              <a:t>Kokeshi</a:t>
            </a:r>
            <a:endParaRPr lang="it-IT" sz="4000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4E6205DE-0EB8-4E11-B7D2-DB912C0F9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4197565"/>
            <a:ext cx="5183188" cy="1928382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Hanno vari significati a seconda di quello che si vuole augurare: amore, fedeltà e felicità. Sono caratterizzate da un busto lungo e la testa piccola.</a:t>
            </a:r>
          </a:p>
        </p:txBody>
      </p:sp>
      <p:pic>
        <p:nvPicPr>
          <p:cNvPr id="1026" name="Picture 2" descr="Maneki Neko: The Lucky Cats of Japan | LIVE JAPAN travel guide">
            <a:extLst>
              <a:ext uri="{FF2B5EF4-FFF2-40B4-BE49-F238E27FC236}">
                <a16:creationId xmlns:a16="http://schemas.microsoft.com/office/drawing/2014/main" id="{5C80D9FD-D207-4E6C-88DA-1BE6D0D4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3568354"/>
            <a:ext cx="3646642" cy="28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FAF8461-8851-4D9E-B870-82EBB572D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31757"/>
            <a:ext cx="3799643" cy="3041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39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37"/>
    </mc:Choice>
    <mc:Fallback>
      <p:transition spd="slow" advTm="20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43B943-6797-42A2-B804-880C387B6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170" y="2712792"/>
            <a:ext cx="5157787" cy="823912"/>
          </a:xfr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4000" dirty="0"/>
              <a:t>Porta Rossa-Torii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2CD388-46D0-4F53-97FE-DD137F411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170" y="3733252"/>
            <a:ext cx="5157787" cy="2887170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Rappresenta la separazione tra la vita reale e quella spirituale. Generalmente è situata fuori dai luoghi sacri. La credenza vuole che passando sotto questo arco si riceva una prima forma di purificazione. I Torii simboleggiano anche fortuna e prosperità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E19A55-A669-4200-9C65-BC4B320CA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56381"/>
            <a:ext cx="5183188" cy="8239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/>
              <a:t>Rana-</a:t>
            </a:r>
            <a:r>
              <a:rPr lang="it-IT" sz="4000" dirty="0" err="1"/>
              <a:t>Kaeru</a:t>
            </a:r>
            <a:r>
              <a:rPr lang="it-IT" dirty="0"/>
              <a:t>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133C2F8-4D84-4F82-AB02-BD195C328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271355"/>
            <a:ext cx="5183188" cy="226534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Nell’agricoltura simboleggia «buona fortuna» ma, siccome </a:t>
            </a:r>
            <a:r>
              <a:rPr lang="it-IT" dirty="0" err="1"/>
              <a:t>kaeru</a:t>
            </a:r>
            <a:r>
              <a:rPr lang="it-IT" dirty="0"/>
              <a:t> si pronuncia allo stesso modo di «ritorno», esiste la credenza che, regalare una rana a chi sta per partire, sia di buon auspicio.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CC1334E-137D-4AB9-853D-8C4A4DE24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0" y="150919"/>
            <a:ext cx="4424671" cy="245911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667C258-79B0-4EAA-ACD7-B540ADBEA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48087"/>
            <a:ext cx="4762500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64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61"/>
    </mc:Choice>
    <mc:Fallback>
      <p:transition spd="slow" advTm="27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9733D4-17B7-4CE1-A0A8-204B597C9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479" y="256381"/>
            <a:ext cx="5157787" cy="8239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4000" dirty="0"/>
              <a:t>Carpa-Koi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4CBDB4-9C8C-4DEE-846C-1DC7BFC4E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478" y="1186826"/>
            <a:ext cx="5157787" cy="18065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È un animale molto apprezzato inquanto simboleggia la perseveranza. È inoltre evocativa della fedeltà nel matrimonio e buona fortuna in generale.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8257B8-C8D2-47CE-9E1C-0CFEA4AC5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42301"/>
            <a:ext cx="5183188" cy="82391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4000" dirty="0"/>
              <a:t>Gru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DA374DB-A664-449E-B698-27D2DB8F5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36727"/>
            <a:ext cx="5183188" cy="28925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È un animale associato alla lealtà e all’onore, oltre che alla forza. È chiamato anche «uccello della pace» o «della felicità». Vedere una gru in Estremo Oriente, è considerato di buon auspicio. Secondo una leggenda, la gru trasporta le persone verso alti livelli di spiritualità.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C943D02-E9EA-4B5F-BC6E-54CCBC7FA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3363273"/>
            <a:ext cx="4193852" cy="311449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0DA764-74E4-4820-ADD7-92C1C597B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736" y="297974"/>
            <a:ext cx="4113969" cy="2411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35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46"/>
    </mc:Choice>
    <mc:Fallback>
      <p:transition spd="slow" advTm="28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2DEA7C-9487-40BB-8436-E0C19DB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637" y="3301130"/>
            <a:ext cx="5157787" cy="823912"/>
          </a:xfrm>
          <a:solidFill>
            <a:srgbClr val="FBA3E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Fiore di ciliegio-Sakura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F2A3F7-DC2B-4C0B-A9DF-3EC589E93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638" y="4270466"/>
            <a:ext cx="5157787" cy="2386521"/>
          </a:xfrm>
          <a:ln>
            <a:solidFill>
              <a:srgbClr val="FBA3EE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È il simbolo giapponese per eccellenza; rappresenta la caducità della vita. Il Sakura sfiorisce in pochi giorni e ciò rappresenta la vita: bella, ma breve. Proprio per questo motivo bisogna vivere e assaporare ogni singolo momento.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CFA129-7CF6-4AA6-AAEF-4D33F6231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4646" y="256381"/>
            <a:ext cx="5183188" cy="823912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sz="4000" dirty="0" err="1"/>
              <a:t>Domoe</a:t>
            </a:r>
            <a:r>
              <a:rPr lang="it-IT" sz="4000" dirty="0"/>
              <a:t> e </a:t>
            </a:r>
            <a:r>
              <a:rPr lang="it-IT" sz="4000" dirty="0" err="1"/>
              <a:t>Mitsudomoe</a:t>
            </a:r>
            <a:r>
              <a:rPr lang="it-IT" sz="4000" dirty="0"/>
              <a:t>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0E735E-1ABE-4D48-A9A6-C4A20FCCC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4646" y="1173424"/>
            <a:ext cx="5183188" cy="190569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Questi simboli si trovano spesso sui palazzi, sulle case o nei templi buddisti e shintoisti. Spesso vengono associati a </a:t>
            </a:r>
            <a:r>
              <a:rPr lang="it-IT" dirty="0" err="1"/>
              <a:t>Hachiman</a:t>
            </a:r>
            <a:r>
              <a:rPr lang="it-IT" dirty="0"/>
              <a:t>, divinità shintoista della guerra, protettrice dei samurai.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5F7B5C7-09AB-4239-B362-3E15E54D2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7" y="97655"/>
            <a:ext cx="4472189" cy="29814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6DAB405-5D5B-4271-ADC3-418DC9828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646" y="3429000"/>
            <a:ext cx="4054876" cy="3172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134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98"/>
    </mc:Choice>
    <mc:Fallback>
      <p:transition spd="slow" advTm="20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DC7C31-9FBC-43A7-987F-E1720349B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106" y="163081"/>
            <a:ext cx="5157787" cy="823912"/>
          </a:xfr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4000" dirty="0"/>
              <a:t>Farfalla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830115-5F3D-42C7-9ECB-19154665D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105" y="1115720"/>
            <a:ext cx="5157787" cy="2778710"/>
          </a:xfrm>
          <a:ln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Ha un valore spirituale. I mutamenti della farfalla rappresentano il ciclo della vita, la trasformazione e la morte. Simboleggia anche il matrimonio e l’unione se in coppia ma, queste ultime, possono raffigurare anche un’immagine oscura: amanti suicidi per amore.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2851D45-9C34-44A9-B77F-1DEBDCFCE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82897"/>
            <a:ext cx="5183188" cy="73826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Libellula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78DD775-5BB4-4AF8-BEF5-5FB850836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06809"/>
            <a:ext cx="5183188" cy="2869199"/>
          </a:xfrm>
          <a:ln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Simbolo del coraggio, della forza, della gioia, del successo nelle arti marziali e del successo in generale. È l’emblema del Giappone, ammirata per la sua grazia, per l’eleganza, per la delicatezza e per le sue grandi ali. Da sempre vista come una rappresentazione di grande forza interiore.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874D71E-E18E-4188-9153-31D611CB1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5" y="4023157"/>
            <a:ext cx="4141433" cy="27592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0BA5C88-3045-47EF-BB8D-13C461F9F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581" y="157863"/>
            <a:ext cx="4487932" cy="2739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28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72"/>
    </mc:Choice>
    <mc:Fallback>
      <p:transition spd="slow" advTm="22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3501075-F9C6-44C3-8EAD-48CA8BF9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40" y="169817"/>
            <a:ext cx="10540159" cy="1152956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2"/>
                </a:solidFill>
              </a:rPr>
              <a:t>Il Crisantemo Imperiale Giapponese 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DB12DCE-AE35-478B-894C-ECF413A4E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6" y="1585927"/>
            <a:ext cx="5701684" cy="5001303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Nella nostra cultura il Crisantemo è un fiore legato alla morte; nella cultura orientale, invece, è il fiore della vita e della prosperità. Simboleggia la vita e la giovinezza e, per la sua importanza, è considerato il fiore nazionale, la cui bellezza viene celebrata con manifestazioni e festeggiamenti in tutte le città. Il Crisantemo con sedici petali, solitamente bianco o arancione, è lo stemma dell’imperatore giapponese, ed è spesso presente nei templi </a:t>
            </a:r>
            <a:r>
              <a:rPr lang="it-IT" dirty="0" err="1"/>
              <a:t>Shinto</a:t>
            </a:r>
            <a:r>
              <a:rPr lang="it-IT" dirty="0"/>
              <a:t> di tutto Paese.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E05949B-B42B-446F-A36C-68D048A8B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560" y="1438182"/>
            <a:ext cx="3963585" cy="29740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0FF7C79-2695-405E-9599-F76D306BE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708" y="3999636"/>
            <a:ext cx="3881391" cy="2587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01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10"/>
    </mc:Choice>
    <mc:Fallback>
      <p:transition spd="slow" advTm="26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1|1.7|1.4|1.7|1.5|1.4|1.3|1.2|1|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1.1|1.1|1.4|1.5|1.2|1.4|1.2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.2|1.6|1.4|1.4|1.9|1.4|1.4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1.3|1.4|1.3|1.4|1.3|1.3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4|1.3|1.3|1.2|1.2|1.2|1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3|1.3|1.6|1.3|1.3|1.3|1.3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3|1.5|1.3|3.3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602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  <vt:variant>
        <vt:lpstr>Presentazioni personalizzate</vt:lpstr>
      </vt:variant>
      <vt:variant>
        <vt:i4>1</vt:i4>
      </vt:variant>
    </vt:vector>
  </HeadingPairs>
  <TitlesOfParts>
    <vt:vector size="16" baseType="lpstr">
      <vt:lpstr>Algerian</vt:lpstr>
      <vt:lpstr>Arial</vt:lpstr>
      <vt:lpstr>Arimo</vt:lpstr>
      <vt:lpstr>Bernard MT Condensed</vt:lpstr>
      <vt:lpstr>Calibri</vt:lpstr>
      <vt:lpstr>Calibri Light</vt:lpstr>
      <vt:lpstr>Tema di Office</vt:lpstr>
      <vt:lpstr>I simboli più importanti del Sol Levante e il loro significato</vt:lpstr>
      <vt:lpstr> Nella cultura giapponese, la comunicazione indiretta è molto diffusa, ed è per questo che i simboli sono sempre presenti nella vita quotidiana.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Crisantemo Imperiale Giapponese </vt:lpstr>
      <vt:lpstr>I simboli Giapponesi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simboli più importanti del Sol Levante e il loro significato</dc:title>
  <dc:creator>Francesco Coppola</dc:creator>
  <cp:lastModifiedBy>Francesco Coppola</cp:lastModifiedBy>
  <cp:revision>16</cp:revision>
  <dcterms:created xsi:type="dcterms:W3CDTF">2021-04-15T16:09:02Z</dcterms:created>
  <dcterms:modified xsi:type="dcterms:W3CDTF">2021-04-15T18:35:04Z</dcterms:modified>
</cp:coreProperties>
</file>